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5BD705-4495-405C-A06D-A00E3BE81A2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8BC877-FDE9-4408-93D0-6BD9BBE4FC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Аппликация из бумажной тарелки «Рыбка</a:t>
            </a:r>
            <a:r>
              <a:rPr lang="ru-RU" sz="4800" dirty="0" smtClean="0"/>
              <a:t>»</a:t>
            </a:r>
            <a:br>
              <a:rPr lang="ru-RU" sz="4800" dirty="0" smtClean="0"/>
            </a:br>
            <a:r>
              <a:rPr lang="ru-RU" sz="2000" dirty="0" smtClean="0"/>
              <a:t>средняя группа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517232"/>
            <a:ext cx="8458200" cy="91440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Выполнила: </a:t>
            </a:r>
            <a:r>
              <a:rPr lang="ru-RU" sz="2800" dirty="0" smtClean="0"/>
              <a:t>Калинович Ирина Витальевна.</a:t>
            </a:r>
            <a:endParaRPr lang="ru-RU" sz="2800" dirty="0"/>
          </a:p>
        </p:txBody>
      </p:sp>
      <p:pic>
        <p:nvPicPr>
          <p:cNvPr id="23554" name="Picture 2" descr="http://img1.liveinternet.ru/images/attach/c/5/86/585/86585495_podelka_ne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0888"/>
            <a:ext cx="4799856" cy="2915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59688" cy="5805264"/>
          </a:xfrm>
        </p:spPr>
        <p:txBody>
          <a:bodyPr>
            <a:normAutofit/>
          </a:bodyPr>
          <a:lstStyle/>
          <a:p>
            <a:r>
              <a:rPr lang="ru-RU" u="sng" dirty="0" smtClean="0"/>
              <a:t>Цель:</a:t>
            </a:r>
            <a:r>
              <a:rPr lang="ru-RU" dirty="0" smtClean="0"/>
              <a:t> создание аппликации «Рыбка» </a:t>
            </a:r>
          </a:p>
          <a:p>
            <a:pPr>
              <a:buNone/>
            </a:pPr>
            <a:r>
              <a:rPr lang="ru-RU" dirty="0" smtClean="0"/>
              <a:t>(из бумажной тарелки); познакомить с нетрадиционной техникой аппликации.</a:t>
            </a:r>
          </a:p>
          <a:p>
            <a:pPr>
              <a:buNone/>
            </a:pPr>
            <a:r>
              <a:rPr lang="ru-RU" u="sng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- развивать фантазию ребенка для новых и интересных идей,   </a:t>
            </a:r>
          </a:p>
          <a:p>
            <a:pPr>
              <a:buNone/>
            </a:pPr>
            <a:r>
              <a:rPr lang="ru-RU" dirty="0" smtClean="0"/>
              <a:t> - научить изготавливать рыбок из одноразовых бумажных     тарелок;</a:t>
            </a:r>
          </a:p>
          <a:p>
            <a:pPr>
              <a:buNone/>
            </a:pPr>
            <a:r>
              <a:rPr lang="ru-RU" dirty="0" smtClean="0"/>
              <a:t> - воспитывать интерес к данному виду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1370782"/>
          </a:xfrm>
        </p:spPr>
        <p:txBody>
          <a:bodyPr/>
          <a:lstStyle/>
          <a:p>
            <a:r>
              <a:rPr lang="ru-RU" dirty="0" smtClean="0"/>
              <a:t>1. Берем бумажную тарелочку, рисуем справа посередине треугольник.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6627" name="Picture 3" descr="C:\Users\Win7\Desktop\лавриченко\_EZrMwijH-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6048672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86800" cy="1154758"/>
          </a:xfrm>
        </p:spPr>
        <p:txBody>
          <a:bodyPr/>
          <a:lstStyle/>
          <a:p>
            <a:r>
              <a:rPr lang="ru-RU" dirty="0" smtClean="0"/>
              <a:t>2. Вырезаем треугольник. Это будет хвостик у рыбки, а остальное- тело.</a:t>
            </a:r>
            <a:endParaRPr lang="ru-RU" dirty="0"/>
          </a:p>
        </p:txBody>
      </p:sp>
      <p:pic>
        <p:nvPicPr>
          <p:cNvPr id="27650" name="Picture 2" descr="C:\Users\Win7\Desktop\лавриченко\d_kGSP8i4Q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372200" cy="4365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86800" cy="1628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 Раскрашиваем тело и хвостик в оранжевый цвет. </a:t>
            </a:r>
          </a:p>
          <a:p>
            <a:r>
              <a:rPr lang="ru-RU" dirty="0" smtClean="0"/>
              <a:t>Дожидаемся когда высохнет краска.</a:t>
            </a:r>
            <a:endParaRPr lang="ru-RU" dirty="0"/>
          </a:p>
        </p:txBody>
      </p:sp>
      <p:pic>
        <p:nvPicPr>
          <p:cNvPr id="28674" name="Picture 2" descr="C:\Users\Win7\Desktop\лавриченко\9T0BoDS864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91276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20608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4. Рисуем на теле и хвостике полоски белой краской.</a:t>
            </a:r>
          </a:p>
          <a:p>
            <a:r>
              <a:rPr lang="ru-RU" dirty="0" smtClean="0"/>
              <a:t>Дожидаемся когда полоски подсохнут.</a:t>
            </a:r>
          </a:p>
          <a:p>
            <a:r>
              <a:rPr lang="ru-RU" dirty="0" smtClean="0"/>
              <a:t>Обводим их по краям черной краской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9699" name="Picture 3" descr="C:\Users\Win7\Desktop\лавриченко\Z0E5pvxb7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7200800" cy="458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686800" cy="1442790"/>
          </a:xfrm>
        </p:spPr>
        <p:txBody>
          <a:bodyPr/>
          <a:lstStyle/>
          <a:p>
            <a:r>
              <a:rPr lang="ru-RU" dirty="0" smtClean="0"/>
              <a:t>5. Рисуем рыбке глазик.</a:t>
            </a:r>
          </a:p>
          <a:p>
            <a:r>
              <a:rPr lang="ru-RU" dirty="0" smtClean="0"/>
              <a:t>6. Приклеиваем хвостик.</a:t>
            </a:r>
          </a:p>
          <a:p>
            <a:endParaRPr lang="ru-RU" dirty="0"/>
          </a:p>
        </p:txBody>
      </p:sp>
      <p:pic>
        <p:nvPicPr>
          <p:cNvPr id="30722" name="Picture 2" descr="C:\Users\Win7\Desktop\лавриченко\jG9-qKQfn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516216" cy="4887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Рыбка готова!</a:t>
            </a:r>
            <a:endParaRPr lang="ru-RU" sz="4400" dirty="0"/>
          </a:p>
        </p:txBody>
      </p:sp>
      <p:pic>
        <p:nvPicPr>
          <p:cNvPr id="31746" name="Picture 2" descr="C:\Users\Win7\Desktop\лавриченко\jG9-qKQfn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264696" cy="4455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6693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dirty="0" err="1" smtClean="0"/>
              <a:t>Физминутка</a:t>
            </a:r>
            <a:r>
              <a:rPr lang="ru-RU" sz="3600" dirty="0" smtClean="0"/>
              <a:t> «Пять маленьких рыбок»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Пять маленьких рыбок плескались в реке.</a:t>
            </a:r>
            <a:br>
              <a:rPr lang="ru-RU" dirty="0" smtClean="0"/>
            </a:br>
            <a:r>
              <a:rPr lang="ru-RU" dirty="0" smtClean="0"/>
              <a:t>(Имитация движения рыб)</a:t>
            </a:r>
          </a:p>
          <a:p>
            <a:pPr algn="ctr">
              <a:buNone/>
            </a:pPr>
            <a:r>
              <a:rPr lang="ru-RU" dirty="0" smtClean="0"/>
              <a:t>Лежало большое бревно на песке.</a:t>
            </a:r>
            <a:br>
              <a:rPr lang="ru-RU" dirty="0" smtClean="0"/>
            </a:br>
            <a:r>
              <a:rPr lang="ru-RU" dirty="0" smtClean="0"/>
              <a:t>(Развести руки в стороны)</a:t>
            </a:r>
          </a:p>
          <a:p>
            <a:pPr algn="ctr">
              <a:buNone/>
            </a:pPr>
            <a:r>
              <a:rPr lang="ru-RU" dirty="0" smtClean="0"/>
              <a:t>Первая рыбка сказала: - нырять здесь легко.</a:t>
            </a:r>
            <a:br>
              <a:rPr lang="ru-RU" dirty="0" smtClean="0"/>
            </a:br>
            <a:r>
              <a:rPr lang="ru-RU" dirty="0" smtClean="0"/>
              <a:t>(Имитация ныряния)</a:t>
            </a:r>
          </a:p>
          <a:p>
            <a:pPr algn="ctr">
              <a:buNone/>
            </a:pPr>
            <a:r>
              <a:rPr lang="ru-RU" dirty="0" smtClean="0"/>
              <a:t>Вторая сказала: ведь здесь глубоко.</a:t>
            </a:r>
            <a:br>
              <a:rPr lang="ru-RU" dirty="0" smtClean="0"/>
            </a:br>
            <a:r>
              <a:rPr lang="ru-RU" dirty="0" smtClean="0"/>
              <a:t>(Грозят указательным пальцем)</a:t>
            </a:r>
          </a:p>
          <a:p>
            <a:pPr algn="ctr">
              <a:buNone/>
            </a:pPr>
            <a:r>
              <a:rPr lang="ru-RU" dirty="0" smtClean="0"/>
              <a:t>Третья сказала: мне хочется спать.</a:t>
            </a:r>
            <a:br>
              <a:rPr lang="ru-RU" dirty="0" smtClean="0"/>
            </a:br>
            <a:r>
              <a:rPr lang="ru-RU" dirty="0" smtClean="0"/>
              <a:t>(Руки сложить под ухо)</a:t>
            </a:r>
          </a:p>
          <a:p>
            <a:pPr algn="ctr">
              <a:buNone/>
            </a:pPr>
            <a:r>
              <a:rPr lang="ru-RU" dirty="0" smtClean="0"/>
              <a:t>Четвертая стала чуть-чуть замерзать.</a:t>
            </a:r>
            <a:br>
              <a:rPr lang="ru-RU" dirty="0" smtClean="0"/>
            </a:br>
            <a:r>
              <a:rPr lang="ru-RU" dirty="0" smtClean="0"/>
              <a:t>(Потереть кистями плечи)</a:t>
            </a:r>
          </a:p>
          <a:p>
            <a:pPr algn="ctr">
              <a:buNone/>
            </a:pPr>
            <a:r>
              <a:rPr lang="ru-RU" dirty="0" smtClean="0"/>
              <a:t>Пятая крикнула: здесь крокодил,</a:t>
            </a:r>
            <a:br>
              <a:rPr lang="ru-RU" dirty="0" smtClean="0"/>
            </a:br>
            <a:r>
              <a:rPr lang="ru-RU" dirty="0" smtClean="0"/>
              <a:t>(Руками имитируют пасть крокодила)</a:t>
            </a:r>
          </a:p>
          <a:p>
            <a:pPr algn="ctr">
              <a:buNone/>
            </a:pPr>
            <a:r>
              <a:rPr lang="ru-RU" dirty="0" smtClean="0"/>
              <a:t>Плывите скорее, чтоб не проглотил.</a:t>
            </a:r>
            <a:br>
              <a:rPr lang="ru-RU" dirty="0" smtClean="0"/>
            </a:br>
            <a:r>
              <a:rPr lang="ru-RU" dirty="0" smtClean="0"/>
              <a:t>(Убегают)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155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Аппликация из бумажной тарелки «Рыбка» средняя группа</vt:lpstr>
      <vt:lpstr>Презентация PowerPoint</vt:lpstr>
      <vt:lpstr>Этапы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Рыбка готова!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из бумажной тарелки «Рыбка»</dc:title>
  <dc:creator>Win7</dc:creator>
  <cp:lastModifiedBy>User</cp:lastModifiedBy>
  <cp:revision>5</cp:revision>
  <dcterms:created xsi:type="dcterms:W3CDTF">2016-12-07T01:55:42Z</dcterms:created>
  <dcterms:modified xsi:type="dcterms:W3CDTF">2020-10-18T16:41:40Z</dcterms:modified>
</cp:coreProperties>
</file>